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600" r:id="rId3"/>
    <p:sldId id="685" r:id="rId4"/>
    <p:sldId id="786" r:id="rId5"/>
    <p:sldId id="1122" r:id="rId6"/>
    <p:sldId id="1123" r:id="rId7"/>
    <p:sldId id="1124" r:id="rId8"/>
    <p:sldId id="1125" r:id="rId9"/>
    <p:sldId id="1126" r:id="rId10"/>
    <p:sldId id="1127" r:id="rId11"/>
    <p:sldId id="1128" r:id="rId12"/>
    <p:sldId id="1129" r:id="rId13"/>
    <p:sldId id="1130" r:id="rId14"/>
    <p:sldId id="1131" r:id="rId15"/>
    <p:sldId id="1132" r:id="rId16"/>
    <p:sldId id="1133" r:id="rId17"/>
    <p:sldId id="1134" r:id="rId18"/>
    <p:sldId id="1135" r:id="rId19"/>
    <p:sldId id="1136" r:id="rId20"/>
    <p:sldId id="1137" r:id="rId21"/>
    <p:sldId id="1138" r:id="rId22"/>
    <p:sldId id="1139" r:id="rId23"/>
    <p:sldId id="1140" r:id="rId24"/>
    <p:sldId id="1141" r:id="rId25"/>
    <p:sldId id="1142" r:id="rId26"/>
    <p:sldId id="1143" r:id="rId27"/>
    <p:sldId id="1144" r:id="rId28"/>
    <p:sldId id="1145" r:id="rId29"/>
    <p:sldId id="1146" r:id="rId30"/>
    <p:sldId id="1147" r:id="rId31"/>
    <p:sldId id="1148" r:id="rId32"/>
    <p:sldId id="1149" r:id="rId33"/>
    <p:sldId id="1150" r:id="rId34"/>
    <p:sldId id="1151" r:id="rId35"/>
    <p:sldId id="1152" r:id="rId36"/>
    <p:sldId id="1153" r:id="rId37"/>
    <p:sldId id="1154" r:id="rId38"/>
    <p:sldId id="1155" r:id="rId39"/>
    <p:sldId id="1156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5EE25-D279-4E8A-82B2-242DE63316C2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85DD-EE97-4EFF-903D-627A021F56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16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44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03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38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6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671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61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80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77230-0423-82AA-D331-7A75FF265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A3D241-1501-2224-78C1-C154D9E7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71DC19-B634-1388-0DDF-3A756C09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C9D702-AD77-3EF1-7FA9-4A9029EF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44A67A-B1B9-17F2-FFCE-9A03601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82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5DF77-4840-A678-E9CB-03B77C99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2958BF-6EC2-02E9-3DB8-F2AAC801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CBB793-4B23-EB1C-460F-89A4FF5D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96ACD-4D77-21E5-1B70-C49BD812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EE3966-47C7-D4F9-B162-8DEF6FD7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3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1BEA42C-FBF6-CEAD-2146-C99616C56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5E7354-7B67-F124-74EA-A353663F8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E77529-B833-2C67-BF68-9A5E27DD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0AEC1-BD0F-28C1-5CB9-A8CFCE0B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9CE5A6-F008-AA49-03ED-6F5624DC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723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2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64925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2288190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097423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356145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199804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8" y="609602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297463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44995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62383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8510-1007-2E74-E7F7-2C460285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F25B2-8962-FD63-C0E9-2F57CF5EA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B4A707-2E6D-C22E-3708-EBB13CB3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A1C37-2CB1-9CE9-AC3A-25B6980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6DB7D-D043-BF86-9DB9-45EBD0F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57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501213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91803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484691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03278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085494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01346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345858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1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39093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763804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884360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4DEF0-9165-E4FB-1117-A47C5BA8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3F360-F6D9-8D91-14A0-C9DB7EBE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518266-4661-03F4-2881-F026274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50B32B-F64F-8A19-0021-0CA64F82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44200-AF42-9921-E13E-DB2AACB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24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1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2765885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0832560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3/22/2024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88583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97658-648A-450C-72F8-986F52CF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EE8DB-F2E3-3DD3-46DA-46D96AA13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C3F90D-65D1-65D8-42E2-847F22B0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346916-5DED-CEA5-8E76-FEA8BF5C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34A9D-FE41-F506-ABF1-CBDFD55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3B6B90-781F-1754-56AB-D81AD32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7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CC907-D36C-3666-341E-41BB06C7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5F83BC-993A-E3F9-4173-46AC16D9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95C350-6127-7277-A4B6-DAC4478BE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C783F11-364F-95D2-9FFB-9086FD56A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F6F7D5-0A2A-F341-2BDD-F2E0B49A2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4B08A0-1F36-29B5-91A8-7CC2F53D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96A4D6-A9E1-A718-3B4B-CEF989CD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11DBE9-637E-EC6F-B2FF-99515236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55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1A136-B86A-AAFC-973B-5EDEC021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DE7F80-639F-FEEE-D628-D5ED8E84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CE0E89-3014-E424-77F0-5CD861A6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5960DC-13AB-BD9C-A9E0-471278A1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19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5DEBE0-C9D5-90EF-B266-B99D36F3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1B2662-7A8C-DFC8-F3F7-12B02280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612C6-B98D-8352-4DC8-B0D0A46D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83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74E73-B4F4-A9DA-741F-2CB0BEA5A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ADAD0-B1BA-2D89-39BC-FD82BB06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8E9D18-1C3E-D336-A37A-D883C833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44344A-FB18-2912-22D0-0CAF1544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E228F-183F-93BB-230A-E65BED55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B1A4D3-7511-5674-D7D1-603BB7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92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1C094-E4BB-DB46-D6D5-FC7ACC0D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B96DAE-1F18-B15A-54EE-F1295F4D3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336D64-6494-893D-8E6E-7D4680FA9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C9C877-7C1A-C42A-11F9-003BB762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040E47-37FE-213B-B0E2-FD0B1B59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C182E3-5285-9B5F-F984-5AB5F378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00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5BD772-20DB-2CAB-1FDD-8FB0F106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571FCF-6FB1-2A3E-0959-31A45759E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1D3981-5931-B64E-4AB5-CE6B838AD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D9AC-320B-4C15-AB56-B07439D4A17D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AF11EB-3F6A-1F7F-6523-1089DD83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7E5E4D-278A-160A-82AD-3CE9ABE0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3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2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3/22/2024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2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2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727901" y="2888769"/>
            <a:ext cx="5448562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電腦中的數值介紹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739" y="125605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位元的寬度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如果要表示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0.25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這個數怎麼辦？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0.25=1×2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=(0.1)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，而我們的模型中指數部分沒有規定如何表示負數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可以在指數部分規定一個符號位元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更廣泛採用的辦法是使用偏移的指數（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Biased Exponent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）。規定一個偏移值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例如以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為中心值，指數為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時就是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16+1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，指數為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時就是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16-1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9A6E09-BCD2-3841-7059-D417D717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12" y="5755531"/>
            <a:ext cx="43053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55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739" y="125605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每個浮點數的表示都不唯一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17=(0.10001)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=(0.010001)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規定尾數部分的最高位必須是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，尾數必須以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開頭，對指數做相應的調整，稱為正規化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尾數部分的最高位必須是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，這個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就不必保存，可節省出一位來用於提高精度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這樣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只有一種表示法，指數部分應該是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16+5=21=(10101)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，尾數部分去掉最高位的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0001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10D347-E2AD-37CD-BD08-A21A5875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17" y="5767984"/>
            <a:ext cx="37338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830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739" y="139907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FP32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位元記錄浮點數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Biased Exponent</a:t>
            </a:r>
            <a:r>
              <a:rPr kumimoji="1"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</a:t>
            </a:r>
            <a:r>
              <a:rPr kumimoji="1"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128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FP32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的轉換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05CBCD1-32BF-1BDB-1BE0-FF5B8F7F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50" y="3125452"/>
            <a:ext cx="9144000" cy="15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47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231EDB-6DB7-55A2-23F6-CB135A5B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586"/>
            <a:ext cx="9144000" cy="51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012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181FFC-BF6E-B464-D1A7-806542FC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03"/>
            <a:ext cx="9144000" cy="51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00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63D873-C17C-F4A2-D79F-9B730D7C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10"/>
            <a:ext cx="9144000" cy="50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1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1385DB-630A-4F1F-E783-AA61E52D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49"/>
            <a:ext cx="9144000" cy="51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42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265672-FA20-633A-D376-3AAE689D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452"/>
            <a:ext cx="9144000" cy="51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580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3DD521-76FD-7CA1-FA83-49E0294B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026"/>
            <a:ext cx="9144000" cy="50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60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9F144E-6D24-8F22-2EFF-0B63A54D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059"/>
            <a:ext cx="9144000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57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41244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電腦表示數字的方法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負整數怎麼辦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有小數點怎麼辦？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定點數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(Fixed Point Numbers)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(Floating Point Numbers)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進位實數的轉換方法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b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39159" y="462455"/>
            <a:ext cx="526568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電腦中的數值介紹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15488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B98DFA-E1B4-609E-57AB-3ECE2A9C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146"/>
            <a:ext cx="9144000" cy="5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5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98760E-B8C0-A166-70CF-E39495C5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269"/>
            <a:ext cx="9144000" cy="50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2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186385-4B08-7B47-5CC2-C9B92007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263"/>
            <a:ext cx="9144000" cy="5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43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731FD-11D9-F5A8-59D6-031A0878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854"/>
            <a:ext cx="9144000" cy="51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815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730D16-7B6B-783C-1AAC-62959E2C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43"/>
            <a:ext cx="9144000" cy="51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7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ED47BB-A717-1652-FCE7-AA59C97E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255"/>
            <a:ext cx="91440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18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EFF44E-8646-8C83-0BED-7A6BA737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48"/>
            <a:ext cx="9144000" cy="51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192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822F0C-C21F-C1F2-74E5-0D286CE3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888"/>
            <a:ext cx="9144000" cy="51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69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6D54DE-A23C-9D49-ABB7-5FC02ECC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294"/>
            <a:ext cx="9144000" cy="51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89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08629D-39B6-E19A-8DC0-FA9179A9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064"/>
            <a:ext cx="9144000" cy="51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91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正整數，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進位和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進位可以互轉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123=1×10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+2×10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+3×10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0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電腦表示正整數就用幾個位元來表示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INT8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INT32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位元，視不同的硬體及作業系統而定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Double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資料型態是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位元的正整數的值範圍為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0-2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，約為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</a:t>
            </a:r>
            <a:r>
              <a:rPr lang="en-US" altLang="zh-TW" sz="3200" dirty="0"/>
              <a:t>1.8446744073709551616⋅10</a:t>
            </a:r>
            <a:r>
              <a:rPr lang="en-US" altLang="zh-TW" sz="3200" baseline="30000" dirty="0"/>
              <a:t>19</a:t>
            </a:r>
            <a:endParaRPr kumimoji="1" lang="en-US" altLang="zh-TW" sz="32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電腦表示數字的方法</a:t>
            </a:r>
          </a:p>
        </p:txBody>
      </p:sp>
    </p:spTree>
    <p:extLst>
      <p:ext uri="{BB962C8B-B14F-4D97-AF65-F5344CB8AC3E}">
        <p14:creationId xmlns:p14="http://schemas.microsoft.com/office/powerpoint/2010/main" val="230260850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1F2AF6-C46F-099E-1202-8B6CE62E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230"/>
            <a:ext cx="9144000" cy="51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43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164D71-CE32-8616-1E93-F9B87146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26" y="800888"/>
            <a:ext cx="7848063" cy="55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5874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75BE18-BACA-F23F-7A2E-3E5B6C89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6" y="1470717"/>
            <a:ext cx="8612799" cy="36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46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C27D1C-6E26-E8AD-5D20-CE4C2B03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466"/>
            <a:ext cx="9144000" cy="49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272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98C404-1E49-98AA-2036-2DFF8BA0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1" y="0"/>
            <a:ext cx="804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09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DD95D5E-CF08-A57C-0456-F373EF7C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266"/>
            <a:ext cx="9144000" cy="39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84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34FFD1D-609D-984C-B9C1-89CA5500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8" y="1227163"/>
            <a:ext cx="8292662" cy="48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707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p8_scheme">
            <a:extLst>
              <a:ext uri="{FF2B5EF4-FFF2-40B4-BE49-F238E27FC236}">
                <a16:creationId xmlns:a16="http://schemas.microsoft.com/office/drawing/2014/main" id="{BC1E827A-7CB2-AE98-A68D-E5E6EA2F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725"/>
            <a:ext cx="9144000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924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AC5E4F-756A-C0D8-4676-2D57350CC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6467D8-0AC4-D7AD-156B-8CF2CA97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4" y="1090972"/>
            <a:ext cx="8161556" cy="50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28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最高位元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通常在最左邊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作為符號。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為正整數，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為負數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會出現正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和負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，因此必須使用補數法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所能表示的範圍為正整數值的一半，範圍為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-9,223,372,036,854,775,808 ~ +9,223,372,036,854,775,807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59158" y="36635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如果有負整數</a:t>
            </a:r>
          </a:p>
        </p:txBody>
      </p:sp>
    </p:spTree>
    <p:extLst>
      <p:ext uri="{BB962C8B-B14F-4D97-AF65-F5344CB8AC3E}">
        <p14:creationId xmlns:p14="http://schemas.microsoft.com/office/powerpoint/2010/main" val="3859549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6E1EAD-3BC4-240B-4980-5B8AB46C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9" y="795271"/>
            <a:ext cx="8587820" cy="51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01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數字被分為整數部分和小數部分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分割是固定的，對特定的定點數格式，小數點的位置是預先確定的，數字都相同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位元的寬度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位元表示整數，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位元表示小數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數值的範圍就是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0.00000000-255.99999999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稱為定點數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(Fixed-point Number)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只出現在非常早期的電腦上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(1970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94559" y="290676"/>
            <a:ext cx="563774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有小數點怎麼辦？</a:t>
            </a:r>
          </a:p>
        </p:txBody>
      </p:sp>
    </p:spTree>
    <p:extLst>
      <p:ext uri="{BB962C8B-B14F-4D97-AF65-F5344CB8AC3E}">
        <p14:creationId xmlns:p14="http://schemas.microsoft.com/office/powerpoint/2010/main" val="2811493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IEEE754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規定了電腦中表示小數點的方法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IEEE754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之前的電腦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，沒有統一表示小數的方法，每家有自己的實作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和定點數不同的數，浮點數的整數和小數位數是會變換的，因此才稱為「浮點」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早期電腦有專門針對浮點數運算的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80287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80387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X86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一直到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Pentium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之後才將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整合至一起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</p:spTree>
    <p:extLst>
      <p:ext uri="{BB962C8B-B14F-4D97-AF65-F5344CB8AC3E}">
        <p14:creationId xmlns:p14="http://schemas.microsoft.com/office/powerpoint/2010/main" val="41618405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浮點數在電腦的表示是基於科學計數法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32767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這個數用科學計數法可以寫成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3.2767×10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3.2767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稱為尾數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(Mantissa)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稱為指數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將所有的數字轉換成二進位，就是浮點數的表示法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位元的浮點數為例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8DD4B8-8DF8-179A-8837-81919C78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22" y="5247317"/>
            <a:ext cx="5079355" cy="1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99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0126" y="1469176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16</a:t>
            </a: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位元的寬度</a:t>
            </a:r>
            <a:endParaRPr lang="en-US" altLang="zh-TW" sz="3200" b="0" i="0" dirty="0">
              <a:effectLst/>
              <a:latin typeface="arial" panose="020B0604020202020204" pitchFamily="34" charset="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如果要表示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17</a:t>
            </a: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這個數，我們知道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17=17.0×10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0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=0.17×10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二進位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17=(10001)</a:t>
            </a:r>
            <a:r>
              <a:rPr lang="en-US" altLang="zh-TW" sz="3200" b="0" i="0" baseline="-25000" dirty="0">
                <a:effectLst/>
                <a:latin typeface="arial" panose="020B0604020202020204" pitchFamily="34" charset="0"/>
              </a:rPr>
              <a:t>2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×2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0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=(0.10001)</a:t>
            </a:r>
            <a:r>
              <a:rPr lang="en-US" altLang="zh-TW" sz="3200" b="0" i="0" baseline="-25000" dirty="0">
                <a:effectLst/>
                <a:latin typeface="arial" panose="020B0604020202020204" pitchFamily="34" charset="0"/>
              </a:rPr>
              <a:t>2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×2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5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6FB5B3-F847-AC3F-C91F-7C58B7FC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70" y="4236846"/>
            <a:ext cx="6355047" cy="15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7275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617</Words>
  <Application>Microsoft Office PowerPoint</Application>
  <PresentationFormat>如螢幕大小 (4:3)</PresentationFormat>
  <Paragraphs>74</Paragraphs>
  <Slides>38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微軟正黑體</vt:lpstr>
      <vt:lpstr>新細明體</vt:lpstr>
      <vt:lpstr>Arial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20</cp:revision>
  <dcterms:created xsi:type="dcterms:W3CDTF">2024-03-14T12:57:13Z</dcterms:created>
  <dcterms:modified xsi:type="dcterms:W3CDTF">2024-03-21T19:06:36Z</dcterms:modified>
</cp:coreProperties>
</file>